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sldIdLst>
    <p:sldId id="257" r:id="rId3"/>
    <p:sldId id="260" r:id="rId4"/>
    <p:sldId id="258" r:id="rId5"/>
    <p:sldId id="264" r:id="rId6"/>
    <p:sldId id="259" r:id="rId7"/>
    <p:sldId id="263" r:id="rId8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9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0" y="2830225"/>
            <a:ext cx="12192000" cy="1321671"/>
          </a:xfrm>
          <a:prstGeom prst="rect">
            <a:avLst/>
          </a:prstGeom>
          <a:solidFill>
            <a:schemeClr val="tx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216000" bIns="0" rtlCol="0" anchor="ctr" anchorCtr="0"/>
          <a:lstStyle/>
          <a:p>
            <a:pPr algn="ctr">
              <a:lnSpc>
                <a:spcPct val="150000"/>
              </a:lnSpc>
            </a:pP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工单编号</a:t>
            </a:r>
            <a:r>
              <a:rPr lang="en-US" altLang="zh-CN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/010202</a:t>
            </a:r>
          </a:p>
          <a:p>
            <a:pPr algn="ctr">
              <a:lnSpc>
                <a:spcPct val="150000"/>
              </a:lnSpc>
            </a:pP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连接电源线、跳线、整理线束</a:t>
            </a:r>
          </a:p>
          <a:p>
            <a:pPr algn="ctr"/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66815" y="1553552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智慧机房建设与维护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25305" y="4952987"/>
            <a:ext cx="10541390" cy="458908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 b="1" kern="100" dirty="0">
                <a:solidFill>
                  <a:schemeClr val="bg1"/>
                </a:solidFill>
                <a:effectLst/>
                <a:highlight>
                  <a:srgbClr val="FF0000"/>
                </a:highligh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智慧机房网络设备安装部署</a:t>
            </a:r>
            <a:r>
              <a:rPr lang="en-US" altLang="zh-CN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b="1" kern="100" dirty="0">
                <a:solidFill>
                  <a:schemeClr val="bg1"/>
                </a:solidFill>
                <a:highlight>
                  <a:srgbClr val="FF0000"/>
                </a:highligh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路由器、交换机上架安装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7" name="任意多边形 4"/>
          <p:cNvSpPr>
            <a:spLocks noGrp="1"/>
          </p:cNvSpPr>
          <p:nvPr/>
        </p:nvSpPr>
        <p:spPr>
          <a:xfrm>
            <a:off x="0" y="146685"/>
            <a:ext cx="856742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开箱检查、安装网络设备及附件到机柜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智慧机房网络设备安装部署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路由器、交换机上架安装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304484" y="144281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环境要求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形 8" descr="创意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19987" y="1589102"/>
            <a:ext cx="633506" cy="633506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012874" y="2637068"/>
            <a:ext cx="10166252" cy="2076450"/>
          </a:xfrm>
          <a:prstGeom prst="rect">
            <a:avLst/>
          </a:prstGeom>
          <a:noFill/>
        </p:spPr>
        <p:txBody>
          <a:bodyPr wrap="square" numCol="2" spcCol="720000">
            <a:spAutoFit/>
          </a:bodyPr>
          <a:lstStyle/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1.机柜部署到位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2.设备已经安装上架到机柜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3.材料、工具准备就绪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en-US"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具体材料、工具包括超5类双绞线、水晶头、网线钳、测线仪、寻线仪、扎带等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622619" y="172221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工单介绍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799840" y="3225078"/>
            <a:ext cx="4267200" cy="1568450"/>
          </a:xfrm>
          <a:prstGeom prst="rect">
            <a:avLst/>
          </a:prstGeom>
          <a:noFill/>
        </p:spPr>
        <p:txBody>
          <a:bodyPr wrap="square" numCol="1" spcCol="720000">
            <a:spAutoFit/>
          </a:bodyPr>
          <a:lstStyle/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1.制作连接的设备跳线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2.根据示意图连接网络设备 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3.规范施工，标注线缆，整理跳线</a:t>
            </a:r>
          </a:p>
        </p:txBody>
      </p:sp>
      <p:pic>
        <p:nvPicPr>
          <p:cNvPr id="2" name="图形 1" descr="工作计划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0634" y="1845007"/>
            <a:ext cx="633600" cy="633600"/>
          </a:xfrm>
          <a:prstGeom prst="rect">
            <a:avLst/>
          </a:prstGeom>
        </p:spPr>
      </p:pic>
      <p:sp>
        <p:nvSpPr>
          <p:cNvPr id="7" name="任意多边形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0" y="146685"/>
            <a:ext cx="856742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开箱检查、安装网络设备及附件到机柜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智慧机房网络设备安装部署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路由器、交换机上架安装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622619" y="183778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技能目标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459480" y="3343275"/>
            <a:ext cx="5272405" cy="1568450"/>
          </a:xfrm>
          <a:prstGeom prst="rect">
            <a:avLst/>
          </a:prstGeom>
          <a:noFill/>
        </p:spPr>
        <p:txBody>
          <a:bodyPr wrap="square" numCol="1" spcCol="720000">
            <a:spAutoFit/>
          </a:bodyPr>
          <a:lstStyle/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1.熟悉弱电布线标准中关于网线的制作标准；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2.掌握检测设备的使用方法；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3.掌握标注线缆的规范。</a:t>
            </a:r>
          </a:p>
        </p:txBody>
      </p:sp>
      <p:pic>
        <p:nvPicPr>
          <p:cNvPr id="2" name="图形 1" descr="工作计划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0634" y="1960577"/>
            <a:ext cx="633600" cy="633600"/>
          </a:xfrm>
          <a:prstGeom prst="rect">
            <a:avLst/>
          </a:prstGeom>
        </p:spPr>
      </p:pic>
      <p:sp>
        <p:nvSpPr>
          <p:cNvPr id="4" name="任意多边形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0" y="146685"/>
            <a:ext cx="856742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安装环境及设备清单检查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智慧机房网络设备安装部署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安装环境检查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733744" y="1566643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执行步骤</a:t>
            </a:r>
          </a:p>
        </p:txBody>
      </p:sp>
      <p:pic>
        <p:nvPicPr>
          <p:cNvPr id="3" name="图形 2" descr="工作安排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70884" y="1673948"/>
            <a:ext cx="633600" cy="633600"/>
          </a:xfrm>
          <a:prstGeom prst="rect">
            <a:avLst/>
          </a:prstGeom>
        </p:spPr>
      </p:pic>
      <p:sp>
        <p:nvSpPr>
          <p:cNvPr id="4" name="矩形: 圆角 3"/>
          <p:cNvSpPr/>
          <p:nvPr/>
        </p:nvSpPr>
        <p:spPr>
          <a:xfrm>
            <a:off x="3061335" y="3114040"/>
            <a:ext cx="5044440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（一）制作连接的设备网络跳线</a:t>
            </a:r>
          </a:p>
        </p:txBody>
      </p:sp>
      <p:sp>
        <p:nvSpPr>
          <p:cNvPr id="5" name="矩形: 圆角 4"/>
          <p:cNvSpPr/>
          <p:nvPr/>
        </p:nvSpPr>
        <p:spPr>
          <a:xfrm>
            <a:off x="3061970" y="5248275"/>
            <a:ext cx="5043805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（三）规范施工，标注线缆，整理跳线</a:t>
            </a:r>
          </a:p>
        </p:txBody>
      </p:sp>
      <p:sp>
        <p:nvSpPr>
          <p:cNvPr id="12" name="矩形: 圆角 11"/>
          <p:cNvSpPr/>
          <p:nvPr/>
        </p:nvSpPr>
        <p:spPr>
          <a:xfrm>
            <a:off x="3061335" y="4180840"/>
            <a:ext cx="5043805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（二）根据示意图连接网络设备</a:t>
            </a:r>
          </a:p>
        </p:txBody>
      </p:sp>
      <p:sp>
        <p:nvSpPr>
          <p:cNvPr id="2" name="任意多边形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0" y="146685"/>
            <a:ext cx="856742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安装环境及设备清单检查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智慧机房网络设备安装部署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安装环境检查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389314" y="3581498"/>
            <a:ext cx="18669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再见</a:t>
            </a:r>
          </a:p>
        </p:txBody>
      </p:sp>
      <p:pic>
        <p:nvPicPr>
          <p:cNvPr id="3" name="图形 2" descr="工作安排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55714" y="3886923"/>
            <a:ext cx="633600" cy="63360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18693652-e8e4-4234-aac5-18714164495f"/>
  <p:tag name="COMMONDATA" val="eyJoZGlkIjoiYTU3MjAzOGI1ZWM1NjI3YTE0MjIzZDIwNTMwM2NhZjE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421</Words>
  <Application>Microsoft Office PowerPoint</Application>
  <PresentationFormat>宽屏</PresentationFormat>
  <Paragraphs>26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等线</vt:lpstr>
      <vt:lpstr>等线 Light</vt:lpstr>
      <vt:lpstr>方正姚体</vt:lpstr>
      <vt:lpstr>宋体</vt:lpstr>
      <vt:lpstr>微软雅黑</vt:lpstr>
      <vt:lpstr>Arial</vt:lpstr>
      <vt:lpstr>Times New Roman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HU ROBIN</dc:creator>
  <cp:lastModifiedBy>ROBIN HU</cp:lastModifiedBy>
  <cp:revision>34</cp:revision>
  <dcterms:created xsi:type="dcterms:W3CDTF">2023-01-16T15:07:00Z</dcterms:created>
  <dcterms:modified xsi:type="dcterms:W3CDTF">2025-08-30T13:45:30Z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7A68ABCB79AD40D1974FD2F74821737A</vt:lpwstr>
  </property>
  <property fmtid="{D5CDD505-2E9C-101B-9397-08002B2CF9AE}" pid="3" name="KSOProductBuildVer">
    <vt:lpwstr>2052-11.1.0.13703</vt:lpwstr>
  </property>
</Properties>
</file>